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Style moyen 4 - Accentuatio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D083AE6-46FA-4A59-8FB0-9F97EB10719F}" styleName="Style léger 3 - Accentuation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95B0-EFB5-4067-9FEB-1C55AB25DDA5}" type="datetimeFigureOut">
              <a:rPr lang="fr-FR" smtClean="0"/>
              <a:pPr/>
              <a:t>10/06/2012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78619-EAA5-46BD-B345-1AB15392501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95B0-EFB5-4067-9FEB-1C55AB25DDA5}" type="datetimeFigureOut">
              <a:rPr lang="fr-FR" smtClean="0"/>
              <a:pPr/>
              <a:t>10/06/2012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78619-EAA5-46BD-B345-1AB15392501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95B0-EFB5-4067-9FEB-1C55AB25DDA5}" type="datetimeFigureOut">
              <a:rPr lang="fr-FR" smtClean="0"/>
              <a:pPr/>
              <a:t>10/06/2012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78619-EAA5-46BD-B345-1AB15392501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95B0-EFB5-4067-9FEB-1C55AB25DDA5}" type="datetimeFigureOut">
              <a:rPr lang="fr-FR" smtClean="0"/>
              <a:pPr/>
              <a:t>10/06/2012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78619-EAA5-46BD-B345-1AB15392501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95B0-EFB5-4067-9FEB-1C55AB25DDA5}" type="datetimeFigureOut">
              <a:rPr lang="fr-FR" smtClean="0"/>
              <a:pPr/>
              <a:t>10/06/2012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78619-EAA5-46BD-B345-1AB15392501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95B0-EFB5-4067-9FEB-1C55AB25DDA5}" type="datetimeFigureOut">
              <a:rPr lang="fr-FR" smtClean="0"/>
              <a:pPr/>
              <a:t>10/06/2012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78619-EAA5-46BD-B345-1AB15392501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95B0-EFB5-4067-9FEB-1C55AB25DDA5}" type="datetimeFigureOut">
              <a:rPr lang="fr-FR" smtClean="0"/>
              <a:pPr/>
              <a:t>10/06/2012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78619-EAA5-46BD-B345-1AB15392501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95B0-EFB5-4067-9FEB-1C55AB25DDA5}" type="datetimeFigureOut">
              <a:rPr lang="fr-FR" smtClean="0"/>
              <a:pPr/>
              <a:t>10/06/2012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78619-EAA5-46BD-B345-1AB15392501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95B0-EFB5-4067-9FEB-1C55AB25DDA5}" type="datetimeFigureOut">
              <a:rPr lang="fr-FR" smtClean="0"/>
              <a:pPr/>
              <a:t>10/06/2012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78619-EAA5-46BD-B345-1AB15392501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95B0-EFB5-4067-9FEB-1C55AB25DDA5}" type="datetimeFigureOut">
              <a:rPr lang="fr-FR" smtClean="0"/>
              <a:pPr/>
              <a:t>10/06/2012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78619-EAA5-46BD-B345-1AB15392501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F95B0-EFB5-4067-9FEB-1C55AB25DDA5}" type="datetimeFigureOut">
              <a:rPr lang="fr-FR" smtClean="0"/>
              <a:pPr/>
              <a:t>10/06/2012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78619-EAA5-46BD-B345-1AB15392501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F95B0-EFB5-4067-9FEB-1C55AB25DDA5}" type="datetimeFigureOut">
              <a:rPr lang="fr-FR" smtClean="0"/>
              <a:pPr/>
              <a:t>10/06/2012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78619-EAA5-46BD-B345-1AB153925013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Oreil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20688"/>
            <a:ext cx="1432807" cy="2016224"/>
          </a:xfrm>
          <a:prstGeom prst="rect">
            <a:avLst/>
          </a:prstGeom>
          <a:noFill/>
        </p:spPr>
      </p:pic>
      <p:sp>
        <p:nvSpPr>
          <p:cNvPr id="1028" name="AutoShape 4" descr="data:image/jpg;base64,/9j/4AAQSkZJRgABAQAAAQABAAD/2wBDAAkGBwgHBgkIBwgKCgkLDRYPDQwMDRsUFRAWIB0iIiAdHx8kKDQsJCYxJx8fLT0tMTU3Ojo6Iys/RD84QzQ5Ojf/2wBDAQoKCg0MDRoPDxo3JR8lNzc3Nzc3Nzc3Nzc3Nzc3Nzc3Nzc3Nzc3Nzc3Nzc3Nzc3Nzc3Nzc3Nzc3Nzc3Nzc3Nzf/wAARCACTALEDASIAAhEBAxEB/8QAHAABAAIDAQEBAAAAAAAAAAAAAAUGAwQHAQII/8QAOxAAAQMDBAADBgQEAwkAAAAAAQACAwQFEQYSITETQVEHFCIyYYEjQlKRFSRxoTOSsVNUVmKC0dLh8P/EABQBAQAAAAAAAAAAAAAAAAAAAAD/xAAUEQEAAAAAAAAAAAAAAAAAAAAA/9oADAMBAAIRAxEAPwDuKIiAiIgIiICIiAiIgIiICIiAiIgIiICIiAiIgIiICIiAiJlAREQEREBERAREQEREBERAREQEREBERAREQF5uWtU1jKeanjl48Z20HPRxlUWDV9JY79VUF4kmaYppoA4NMjjnE0RDBl2HNc9owDzHjjIQdCD2nOD139Fp1NzgpZpGTOAEUJmeRztbnCoun9UX281tdBZbTTxA1HiGa5T7CGHHHhs3OJwPUfZQOqay9Q1d5Ml8jfV+5QmFsVM2OMgyvaWYLi7gt+YkZGOEHZGva5gc3kEAhe5XOdKV1/dZ6V099pIpIZpaSWlnoN7mvY4taC4SNLSW7HYx04eq2qjUWoIdUQ251DBXNp43zTMt04bI/jA+GTA43Djf5oL4DleqJt9/oK2c04fJBVAZNNVRmKTryDhz32MhSgd/9lB9IgRAREQERDwEBeE4XhcMKHrdR0UErqelZPcKtuf5eij8RwPoTw1v/U4IJnKx1M7KeCSaV2GRtLnH0A7VFs9+1HV3i62x0dFTSQSmUCsl8SWKNwa4M2RfCcBw53/+oXXF6vcWnnywaghmM00rGtp6EQljWQvkfyXuz8LcfcIOow1LZJpYtrgY9pyejkZCzF7Q4NyMnoLlWmq6/VN2gjoruwuNFAZDVUwlYXZcdnwlpaduDu57W5Wavutu1RQUt8tP+DDI6eW1yGoYQ7AztIDxj0wTzwg6VuQHKotr1YzUWqqWltsoNIx00+XNLXGONnhE47GZJMDcAfwzxyCrfb66Guiklp3B0bJHR7s9lpwf75/ZBuItP+J0P++Q/wCcIg45qHXUtfQvtbZ2eNR1Qc2+7He7tIO4DGOH8gbT/fzhLdfrT/EG3ia5OdWMp3NrzVSjxJ9rtzXxOxw7raBwcAEBX72jV8VvudLJBDTUEkkohrbv7u01EMThwWOI5bngk/L6eYtOn9I2GyhstDRMfUOHxVk34k0n1Lzk/twg4sddW626jkudJXPlE5a2bwocHH+0bnOHYJBYcg/stO9aztdzErfHljfOHgziE/Bvc5zuM8jLneeevRdw9oV7bpjSdddYoYXVDGhkAkbwXuOBn1x39l+XL9Bd4619Tf2VAq6nMjn1HzPP1/tx5cfRB0y23yjdqanrbdqWKehkr/fZKOYGB75CzYc7uD008kDGe+FJ2KouVmlmut5/DrLqGMlry5pp6SIEukw8EgnkANySdowoD2aezuKoqaqo1pb3wUTqNr4BLJsJLycHAOQcNPBVcttndU66q7JpS6TUjHvc2ndUOLDLtGdjh5557HXlyg7pLqOy6kvEdlcG1QYMvgAD37vUgfKG8EnyJA8l9U10qNI3J1rvM9RU26oANrq5PieXedO53Zd0Wk9gnsglU60zak01Rvt9/his8j5WujvFJTReHUHyjmIaMZ6DvhPlnPdni0xcdVW2ObUtTLEYQ+SjijkBLZT8s7iONw/K0cNB8+0HQGEloyCD5gr6UZpyqnq7PTvrABVMHhzgdeI04dj7hSaAiIgLFUS+FBJJtLgxpcQ0ZJx6LKoLV3vk1sFBbZTDU10rYBKAcxsPL3DHRDQ7B6zhBDtmOtq3+VmnZp2m4kcwGM1sv6c8HY3o47PHkQtdmqrVRGttDallBtYTAzYGPgbjByzzA7yOx64WvdLTcdI0kX8AqCLVHKCWSy4FG0jDjyQHxnstJy08g8YVVvLNVaxZSw6dpI6iGnDs32vpoWvnJxxGduQz0IHOO/UNurmus97otTU7GR7PDhqJHStZFUCN5a97XFwaQWuBHfyuHKrNxudnkkqhdNQ0zKZ3vXutNRQOmfG6f4XOe7OM7cjjjnvhUm+2a7G7XFss1RdTQymCWsy57cjsBxPlzx9FrWHT1yv0sotlO+WOANNRIMYjaTgE5+6C82HXtrtjg4zVETmEbXtj3OPwkE88dE4HrhfFp1nRSXya71lykg8SJ2KcRnMOHH5TnDnu3Odu6BJ74xL6/tNn0JDbrlpOWamu8RayV0Ti+J48w/PHJ8l2TTFwgvunrddWU8cYqoGyGMAENcRyPschBwetvFJQXGWuprtHTXetfGyCekeDDSU2OWvx8+R3nnIHWMq3WnWLTQUli8KWjp8O/nYoXu9+aOxA0DLnOB+3qcK56q0jp6ohnussbLZWU7TL/EaUCOSMgZ3Ej5uujlRfssr23GjfWV1uo47nMDI6rggDJJ4s4Y6UgcOPpn68IJT32b/gur/zRf8AkitmB6Ig59qHSFReqY1VxZJXXOoeRBDLNspqKM/lc0cOGAM9knrHaaIv09olGndQTt/B+ClqHuO4HP8Agy56cMja4/MMeffQX5DHbQC7HAPquZ1ei6m51tS+J7JKh0rhPWzt3CdxwXMLfKNgDWtA53ZJ6+IHt9kLNI0jjkxitYX4GR9+v9QuVe0+4XC51tM2sggbIGuke6mc9zXZOATuzjgflJbz2rxfLzDcLTX6Urqk17AHMJh/HqKGRnRIbnxWAjkj4mg/EM5VV0lerLWxw0t+rY4aplYyerqp3Fwqw1w2MB8mjAJ66A64QSWgavUuqLrVNvV3q6SOOlZTCV8LQ7Ljua0bmkAnB547A8wq/rOCbSer7bW+91NVVQSNmPvADXgMcCGnHryrdR+0HTtqdXyTkV8k1I2NkLGcOezLMF3oQxp8/wAuFWNJ2m9e0bWdPcK5kr6GGVrpZ5GEsZEw5EQPGT+X15yUH6Wkjiq4CyaMOjkbhzHgEEEdEKsaNLrXX3XTM7y5tDIJ6MuPJppclo+ux4e36DCnblebXatpudzo6IO+X3mdkef6ZK51WakbddbVF902+CqorDRiOuMbtzqqORxcQwDvZgkepJAQdUYxrR8LQMnJx6r6WKknjqqaKohdujlaHNPqCsqAiIgLwj916VoXu5w2i1VNfU7jHBGXlrRlzvRoHmSeAgr9+p49R6pobJLiSgoWe/VsZOWvfnELHD0zuf6HZg9qevExorLWzwN2uip3uYBxghpwqDp+/wAemtV3GLV9bQ01VeGMq4pfFIZE0DaIXE9YByD0fi6875HWWy/W+dlFXU1bTSsMb3U0zZByMHlp7QfnPR2oLhR6XupYyGWHxHyzPdubI15bwQWk5B5+YAZA554rmn6/UNBBWW60Pnhirw2GqaGkD4twGeOOC7lT09DU+z3U8lu1BTzS2iSRzw1mdlQ0fK5vkTyAR2MqyG76dpKV5lu9PPJUeI+UwE5cWzQvZwORhokABxnH/NyG/rnT0s2nn3CrvtZURxQls7BGwMje0YLSAAQc/dXb2MSuHsytDpnEYE3L/Jolfj7YXKNca5g1RcIrTYJH0NunYyKqnLTmcDyLOScdDzPAVxoroy5Cj0nQPjt9PDGIYbfM8NmlAHzT/pHBd4Yy92RnAygkNYXCfW1Y2w2OogfQN+Ob4z/NOaRwcciFpwXO8yA0cnKkrTp2q0/BBX2p9XTeG8i5UDz4zKgdF8Y8iOCMY4GMArTs2lqi036gnkc2K4R78VIZsZUMAw+AgdNwWvZ2QGuHOCT0kBBj3s/UP7IsqIPVGXujnqbRVUtvkEE0rCxrwMbcnkj64J59VJogrU9ttOntLPBt0EkFFTF3hNhDi8gdAY5JIH16VAn9l7K9tupKxrGXCqLqu5TN+IRDyjZnngkNySeAf6rsE0TJWbZGhzQQ7B9QQR/cBfAgiE5qBG0TFmwvxztB6/og4lavZnb7pRSytoYxsgB8ZtS9uJMOPMeMfp8/NSdhs9Zc66SnlfVy0sUvhhvvcjYDFiPI8Nm1vT3DHnsK63FBHFGY4mNjafJjQB1hadmtUVqjnZES7xpnSucRjk/9gAEETbNHUFAQIyxgDg7bBAxnIOeXYLj9yt646Ys9yqxVVNLifw/CdJE90ZfH+h20jc36FTSIMcETIImxRMDI2Da1rRgALIiICIiAtevoqa4UklLWwMmgkGHMeMgrYRBD27Tlrtz6mSlpgJaoATTPcXyPA6Bc4k4Hkout0RbqosMrIZWsxgVFMxxGPR7Q13WfNWxeHpBxbUFsq47nT2mpqqyOGtMwMc1U+dkpayIja2Tdt5kI45Gzta1x9mVtt9fT0jrc2OKoMbG1PvLpDl0rWH4SMA/GD9l126WKmudxttfNubPQSOdGQBkhwwWn6cA/YKRlhjlLfEYx5YQW7m5wfX/RByGl0FFpy3y10dKaqstNQXSx54q6Xs8D8+3n0Lm+i6BdtO265Wd0dFTQwSFrZKeSFgZtc3lpGOu/2U8IWbnO2Dc8Yccdj6r2niZBAyKIYjY0NaM9AIMVJE4U8AqQ18zAMuI/NjGR+5/dbKIgIiICIiAiIgIiICIiAiIgIiICIiAiIgIiICIiAiIgIiICIiAiIgIiICIiAiIgIiICIiAiIgIiICIiAiIgIiICIiAiIgIiICIiAiIgIiICIiAiIgIiICIiAiIgIiICIiAiIgIiICIiAiIgIiICIiAiIgIiICIiAiIgIiIP/9k="/>
          <p:cNvSpPr>
            <a:spLocks noChangeAspect="1" noChangeArrowheads="1"/>
          </p:cNvSpPr>
          <p:nvPr/>
        </p:nvSpPr>
        <p:spPr bwMode="auto">
          <a:xfrm>
            <a:off x="63500" y="-406400"/>
            <a:ext cx="981075" cy="8191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30" name="AutoShape 6" descr="data:image/jpg;base64,/9j/4AAQSkZJRgABAQAAAQABAAD/2wBDAAkGBwgHBgkIBwgKCgkLDRYPDQwMDRsUFRAWIB0iIiAdHx8kKDQsJCYxJx8fLT0tMTU3Ojo6Iys/RD84QzQ5Ojf/2wBDAQoKCg0MDRoPDxo3JR8lNzc3Nzc3Nzc3Nzc3Nzc3Nzc3Nzc3Nzc3Nzc3Nzc3Nzc3Nzc3Nzc3Nzc3Nzc3Nzc3Nzf/wAARCACTALEDASIAAhEBAxEB/8QAHAABAAIDAQEBAAAAAAAAAAAAAAUGAwQHAQII/8QAOxAAAQMDBAADBgQEAwkAAAAAAQACAwQFEQYSITETQVEHFCIyYYEjQlKRFSRxoTOSsVNUVmKC0dLh8P/EABQBAQAAAAAAAAAAAAAAAAAAAAD/xAAUEQEAAAAAAAAAAAAAAAAAAAAA/9oADAMBAAIRAxEAPwDuKIiAiIgIiICIiAiIgIiICIiAiIgIiICIiAiIgIiICIiAiJlAREQEREBERAREQEREBERAREQEREBERAREQF5uWtU1jKeanjl48Z20HPRxlUWDV9JY79VUF4kmaYppoA4NMjjnE0RDBl2HNc9owDzHjjIQdCD2nOD139Fp1NzgpZpGTOAEUJmeRztbnCoun9UX281tdBZbTTxA1HiGa5T7CGHHHhs3OJwPUfZQOqay9Q1d5Ml8jfV+5QmFsVM2OMgyvaWYLi7gt+YkZGOEHZGva5gc3kEAhe5XOdKV1/dZ6V099pIpIZpaSWlnoN7mvY4taC4SNLSW7HYx04eq2qjUWoIdUQ251DBXNp43zTMt04bI/jA+GTA43Djf5oL4DleqJt9/oK2c04fJBVAZNNVRmKTryDhz32MhSgd/9lB9IgRAREQERDwEBeE4XhcMKHrdR0UErqelZPcKtuf5eij8RwPoTw1v/U4IJnKx1M7KeCSaV2GRtLnH0A7VFs9+1HV3i62x0dFTSQSmUCsl8SWKNwa4M2RfCcBw53/+oXXF6vcWnnywaghmM00rGtp6EQljWQvkfyXuz8LcfcIOow1LZJpYtrgY9pyejkZCzF7Q4NyMnoLlWmq6/VN2gjoruwuNFAZDVUwlYXZcdnwlpaduDu57W5Wavutu1RQUt8tP+DDI6eW1yGoYQ7AztIDxj0wTzwg6VuQHKotr1YzUWqqWltsoNIx00+XNLXGONnhE47GZJMDcAfwzxyCrfb66Guiklp3B0bJHR7s9lpwf75/ZBuItP+J0P++Q/wCcIg45qHXUtfQvtbZ2eNR1Qc2+7He7tIO4DGOH8gbT/fzhLdfrT/EG3ia5OdWMp3NrzVSjxJ9rtzXxOxw7raBwcAEBX72jV8VvudLJBDTUEkkohrbv7u01EMThwWOI5bngk/L6eYtOn9I2GyhstDRMfUOHxVk34k0n1Lzk/twg4sddW626jkudJXPlE5a2bwocHH+0bnOHYJBYcg/stO9aztdzErfHljfOHgziE/Bvc5zuM8jLneeevRdw9oV7bpjSdddYoYXVDGhkAkbwXuOBn1x39l+XL9Bd4619Tf2VAq6nMjn1HzPP1/tx5cfRB0y23yjdqanrbdqWKehkr/fZKOYGB75CzYc7uD008kDGe+FJ2KouVmlmut5/DrLqGMlry5pp6SIEukw8EgnkANySdowoD2aezuKoqaqo1pb3wUTqNr4BLJsJLycHAOQcNPBVcttndU66q7JpS6TUjHvc2ndUOLDLtGdjh5557HXlyg7pLqOy6kvEdlcG1QYMvgAD37vUgfKG8EnyJA8l9U10qNI3J1rvM9RU26oANrq5PieXedO53Zd0Wk9gnsglU60zak01Rvt9/his8j5WujvFJTReHUHyjmIaMZ6DvhPlnPdni0xcdVW2ObUtTLEYQ+SjijkBLZT8s7iONw/K0cNB8+0HQGEloyCD5gr6UZpyqnq7PTvrABVMHhzgdeI04dj7hSaAiIgLFUS+FBJJtLgxpcQ0ZJx6LKoLV3vk1sFBbZTDU10rYBKAcxsPL3DHRDQ7B6zhBDtmOtq3+VmnZp2m4kcwGM1sv6c8HY3o47PHkQtdmqrVRGttDallBtYTAzYGPgbjByzzA7yOx64WvdLTcdI0kX8AqCLVHKCWSy4FG0jDjyQHxnstJy08g8YVVvLNVaxZSw6dpI6iGnDs32vpoWvnJxxGduQz0IHOO/UNurmus97otTU7GR7PDhqJHStZFUCN5a97XFwaQWuBHfyuHKrNxudnkkqhdNQ0zKZ3vXutNRQOmfG6f4XOe7OM7cjjjnvhUm+2a7G7XFss1RdTQymCWsy57cjsBxPlzx9FrWHT1yv0sotlO+WOANNRIMYjaTgE5+6C82HXtrtjg4zVETmEbXtj3OPwkE88dE4HrhfFp1nRSXya71lykg8SJ2KcRnMOHH5TnDnu3Odu6BJ74xL6/tNn0JDbrlpOWamu8RayV0Ti+J48w/PHJ8l2TTFwgvunrddWU8cYqoGyGMAENcRyPschBwetvFJQXGWuprtHTXetfGyCekeDDSU2OWvx8+R3nnIHWMq3WnWLTQUli8KWjp8O/nYoXu9+aOxA0DLnOB+3qcK56q0jp6ohnussbLZWU7TL/EaUCOSMgZ3Ej5uujlRfssr23GjfWV1uo47nMDI6rggDJJ4s4Y6UgcOPpn68IJT32b/gur/zRf8AkitmB6Ig59qHSFReqY1VxZJXXOoeRBDLNspqKM/lc0cOGAM9knrHaaIv09olGndQTt/B+ClqHuO4HP8Agy56cMja4/MMeffQX5DHbQC7HAPquZ1ei6m51tS+J7JKh0rhPWzt3CdxwXMLfKNgDWtA53ZJ6+IHt9kLNI0jjkxitYX4GR9+v9QuVe0+4XC51tM2sggbIGuke6mc9zXZOATuzjgflJbz2rxfLzDcLTX6Urqk17AHMJh/HqKGRnRIbnxWAjkj4mg/EM5VV0lerLWxw0t+rY4aplYyerqp3Fwqw1w2MB8mjAJ66A64QSWgavUuqLrVNvV3q6SOOlZTCV8LQ7Ljua0bmkAnB547A8wq/rOCbSer7bW+91NVVQSNmPvADXgMcCGnHryrdR+0HTtqdXyTkV8k1I2NkLGcOezLMF3oQxp8/wAuFWNJ2m9e0bWdPcK5kr6GGVrpZ5GEsZEw5EQPGT+X15yUH6Wkjiq4CyaMOjkbhzHgEEEdEKsaNLrXX3XTM7y5tDIJ6MuPJppclo+ux4e36DCnblebXatpudzo6IO+X3mdkef6ZK51WakbddbVF902+CqorDRiOuMbtzqqORxcQwDvZgkepJAQdUYxrR8LQMnJx6r6WKknjqqaKohdujlaHNPqCsqAiIgLwj916VoXu5w2i1VNfU7jHBGXlrRlzvRoHmSeAgr9+p49R6pobJLiSgoWe/VsZOWvfnELHD0zuf6HZg9qevExorLWzwN2uip3uYBxghpwqDp+/wAemtV3GLV9bQ01VeGMq4pfFIZE0DaIXE9YByD0fi6875HWWy/W+dlFXU1bTSsMb3U0zZByMHlp7QfnPR2oLhR6XupYyGWHxHyzPdubI15bwQWk5B5+YAZA554rmn6/UNBBWW60Pnhirw2GqaGkD4twGeOOC7lT09DU+z3U8lu1BTzS2iSRzw1mdlQ0fK5vkTyAR2MqyG76dpKV5lu9PPJUeI+UwE5cWzQvZwORhokABxnH/NyG/rnT0s2nn3CrvtZURxQls7BGwMje0YLSAAQc/dXb2MSuHsytDpnEYE3L/Jolfj7YXKNca5g1RcIrTYJH0NunYyKqnLTmcDyLOScdDzPAVxoroy5Cj0nQPjt9PDGIYbfM8NmlAHzT/pHBd4Yy92RnAygkNYXCfW1Y2w2OogfQN+Ob4z/NOaRwcciFpwXO8yA0cnKkrTp2q0/BBX2p9XTeG8i5UDz4zKgdF8Y8iOCMY4GMArTs2lqi036gnkc2K4R78VIZsZUMAw+AgdNwWvZ2QGuHOCT0kBBj3s/UP7IsqIPVGXujnqbRVUtvkEE0rCxrwMbcnkj64J59VJogrU9ttOntLPBt0EkFFTF3hNhDi8gdAY5JIH16VAn9l7K9tupKxrGXCqLqu5TN+IRDyjZnngkNySeAf6rsE0TJWbZGhzQQ7B9QQR/cBfAgiE5qBG0TFmwvxztB6/og4lavZnb7pRSytoYxsgB8ZtS9uJMOPMeMfp8/NSdhs9Zc66SnlfVy0sUvhhvvcjYDFiPI8Nm1vT3DHnsK63FBHFGY4mNjafJjQB1hadmtUVqjnZES7xpnSucRjk/9gAEETbNHUFAQIyxgDg7bBAxnIOeXYLj9yt646Ys9yqxVVNLifw/CdJE90ZfH+h20jc36FTSIMcETIImxRMDI2Da1rRgALIiICIiAtevoqa4UklLWwMmgkGHMeMgrYRBD27Tlrtz6mSlpgJaoATTPcXyPA6Bc4k4Hkout0RbqosMrIZWsxgVFMxxGPR7Q13WfNWxeHpBxbUFsq47nT2mpqqyOGtMwMc1U+dkpayIja2Tdt5kI45Gzta1x9mVtt9fT0jrc2OKoMbG1PvLpDl0rWH4SMA/GD9l126WKmudxttfNubPQSOdGQBkhwwWn6cA/YKRlhjlLfEYx5YQW7m5wfX/RByGl0FFpy3y10dKaqstNQXSx54q6Xs8D8+3n0Lm+i6BdtO265Wd0dFTQwSFrZKeSFgZtc3lpGOu/2U8IWbnO2Dc8Yccdj6r2niZBAyKIYjY0NaM9AIMVJE4U8AqQ18zAMuI/NjGR+5/dbKIgIiICIiAiIgIiICIiAiIgIiICIiAiIgIiICIiAiIgIiICIiAiIgIiICIiAiIgIiICIiAiIgIiICIiAiIgIiICIiAiIgIiICIiAiIgIiICIiAiIgIiICIiAiIgIiICIiAiIgIiICIiAiIgIiICIiAiIgIiICIiAiIgIiIP/9k="/>
          <p:cNvSpPr>
            <a:spLocks noChangeAspect="1" noChangeArrowheads="1"/>
          </p:cNvSpPr>
          <p:nvPr/>
        </p:nvSpPr>
        <p:spPr bwMode="auto">
          <a:xfrm>
            <a:off x="63500" y="-406400"/>
            <a:ext cx="981075" cy="8191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32" name="AutoShape 8" descr="data:image/jpg;base64,/9j/4AAQSkZJRgABAQAAAQABAAD/2wBDAAkGBwgHBgkIBwgKCgkLDRYPDQwMDRsUFRAWIB0iIiAdHx8kKDQsJCYxJx8fLT0tMTU3Ojo6Iys/RD84QzQ5Ojf/2wBDAQoKCg0MDRoPDxo3JR8lNzc3Nzc3Nzc3Nzc3Nzc3Nzc3Nzc3Nzc3Nzc3Nzc3Nzc3Nzc3Nzc3Nzc3Nzc3Nzc3Nzf/wAARCACTALEDASIAAhEBAxEB/8QAHAABAAIDAQEBAAAAAAAAAAAAAAUGAwQHAQII/8QAOxAAAQMDBAADBgQEAwkAAAAAAQACAwQFEQYSITETQVEHFCIyYYEjQlKRFSRxoTOSsVNUVmKC0dLh8P/EABQBAQAAAAAAAAAAAAAAAAAAAAD/xAAUEQEAAAAAAAAAAAAAAAAAAAAA/9oADAMBAAIRAxEAPwDuKIiAiIgIiICIiAiIgIiICIiAiIgIiICIiAiIgIiICIiAiJlAREQEREBERAREQEREBERAREQEREBERAREQF5uWtU1jKeanjl48Z20HPRxlUWDV9JY79VUF4kmaYppoA4NMjjnE0RDBl2HNc9owDzHjjIQdCD2nOD139Fp1NzgpZpGTOAEUJmeRztbnCoun9UX281tdBZbTTxA1HiGa5T7CGHHHhs3OJwPUfZQOqay9Q1d5Ml8jfV+5QmFsVM2OMgyvaWYLi7gt+YkZGOEHZGva5gc3kEAhe5XOdKV1/dZ6V099pIpIZpaSWlnoN7mvY4taC4SNLSW7HYx04eq2qjUWoIdUQ251DBXNp43zTMt04bI/jA+GTA43Djf5oL4DleqJt9/oK2c04fJBVAZNNVRmKTryDhz32MhSgd/9lB9IgRAREQERDwEBeE4XhcMKHrdR0UErqelZPcKtuf5eij8RwPoTw1v/U4IJnKx1M7KeCSaV2GRtLnH0A7VFs9+1HV3i62x0dFTSQSmUCsl8SWKNwa4M2RfCcBw53/+oXXF6vcWnnywaghmM00rGtp6EQljWQvkfyXuz8LcfcIOow1LZJpYtrgY9pyejkZCzF7Q4NyMnoLlWmq6/VN2gjoruwuNFAZDVUwlYXZcdnwlpaduDu57W5Wavutu1RQUt8tP+DDI6eW1yGoYQ7AztIDxj0wTzwg6VuQHKotr1YzUWqqWltsoNIx00+XNLXGONnhE47GZJMDcAfwzxyCrfb66Guiklp3B0bJHR7s9lpwf75/ZBuItP+J0P++Q/wCcIg45qHXUtfQvtbZ2eNR1Qc2+7He7tIO4DGOH8gbT/fzhLdfrT/EG3ia5OdWMp3NrzVSjxJ9rtzXxOxw7raBwcAEBX72jV8VvudLJBDTUEkkohrbv7u01EMThwWOI5bngk/L6eYtOn9I2GyhstDRMfUOHxVk34k0n1Lzk/twg4sddW626jkudJXPlE5a2bwocHH+0bnOHYJBYcg/stO9aztdzErfHljfOHgziE/Bvc5zuM8jLneeevRdw9oV7bpjSdddYoYXVDGhkAkbwXuOBn1x39l+XL9Bd4619Tf2VAq6nMjn1HzPP1/tx5cfRB0y23yjdqanrbdqWKehkr/fZKOYGB75CzYc7uD008kDGe+FJ2KouVmlmut5/DrLqGMlry5pp6SIEukw8EgnkANySdowoD2aezuKoqaqo1pb3wUTqNr4BLJsJLycHAOQcNPBVcttndU66q7JpS6TUjHvc2ndUOLDLtGdjh5557HXlyg7pLqOy6kvEdlcG1QYMvgAD37vUgfKG8EnyJA8l9U10qNI3J1rvM9RU26oANrq5PieXedO53Zd0Wk9gnsglU60zak01Rvt9/his8j5WujvFJTReHUHyjmIaMZ6DvhPlnPdni0xcdVW2ObUtTLEYQ+SjijkBLZT8s7iONw/K0cNB8+0HQGEloyCD5gr6UZpyqnq7PTvrABVMHhzgdeI04dj7hSaAiIgLFUS+FBJJtLgxpcQ0ZJx6LKoLV3vk1sFBbZTDU10rYBKAcxsPL3DHRDQ7B6zhBDtmOtq3+VmnZp2m4kcwGM1sv6c8HY3o47PHkQtdmqrVRGttDallBtYTAzYGPgbjByzzA7yOx64WvdLTcdI0kX8AqCLVHKCWSy4FG0jDjyQHxnstJy08g8YVVvLNVaxZSw6dpI6iGnDs32vpoWvnJxxGduQz0IHOO/UNurmus97otTU7GR7PDhqJHStZFUCN5a97XFwaQWuBHfyuHKrNxudnkkqhdNQ0zKZ3vXutNRQOmfG6f4XOe7OM7cjjjnvhUm+2a7G7XFss1RdTQymCWsy57cjsBxPlzx9FrWHT1yv0sotlO+WOANNRIMYjaTgE5+6C82HXtrtjg4zVETmEbXtj3OPwkE88dE4HrhfFp1nRSXya71lykg8SJ2KcRnMOHH5TnDnu3Odu6BJ74xL6/tNn0JDbrlpOWamu8RayV0Ti+J48w/PHJ8l2TTFwgvunrddWU8cYqoGyGMAENcRyPschBwetvFJQXGWuprtHTXetfGyCekeDDSU2OWvx8+R3nnIHWMq3WnWLTQUli8KWjp8O/nYoXu9+aOxA0DLnOB+3qcK56q0jp6ohnussbLZWU7TL/EaUCOSMgZ3Ej5uujlRfssr23GjfWV1uo47nMDI6rggDJJ4s4Y6UgcOPpn68IJT32b/gur/zRf8AkitmB6Ig59qHSFReqY1VxZJXXOoeRBDLNspqKM/lc0cOGAM9knrHaaIv09olGndQTt/B+ClqHuO4HP8Agy56cMja4/MMeffQX5DHbQC7HAPquZ1ei6m51tS+J7JKh0rhPWzt3CdxwXMLfKNgDWtA53ZJ6+IHt9kLNI0jjkxitYX4GR9+v9QuVe0+4XC51tM2sggbIGuke6mc9zXZOATuzjgflJbz2rxfLzDcLTX6Urqk17AHMJh/HqKGRnRIbnxWAjkj4mg/EM5VV0lerLWxw0t+rY4aplYyerqp3Fwqw1w2MB8mjAJ66A64QSWgavUuqLrVNvV3q6SOOlZTCV8LQ7Ljua0bmkAnB547A8wq/rOCbSer7bW+91NVVQSNmPvADXgMcCGnHryrdR+0HTtqdXyTkV8k1I2NkLGcOezLMF3oQxp8/wAuFWNJ2m9e0bWdPcK5kr6GGVrpZ5GEsZEw5EQPGT+X15yUH6Wkjiq4CyaMOjkbhzHgEEEdEKsaNLrXX3XTM7y5tDIJ6MuPJppclo+ux4e36DCnblebXatpudzo6IO+X3mdkef6ZK51WakbddbVF902+CqorDRiOuMbtzqqORxcQwDvZgkepJAQdUYxrR8LQMnJx6r6WKknjqqaKohdujlaHNPqCsqAiIgLwj916VoXu5w2i1VNfU7jHBGXlrRlzvRoHmSeAgr9+p49R6pobJLiSgoWe/VsZOWvfnELHD0zuf6HZg9qevExorLWzwN2uip3uYBxghpwqDp+/wAemtV3GLV9bQ01VeGMq4pfFIZE0DaIXE9YByD0fi6875HWWy/W+dlFXU1bTSsMb3U0zZByMHlp7QfnPR2oLhR6XupYyGWHxHyzPdubI15bwQWk5B5+YAZA554rmn6/UNBBWW60Pnhirw2GqaGkD4twGeOOC7lT09DU+z3U8lu1BTzS2iSRzw1mdlQ0fK5vkTyAR2MqyG76dpKV5lu9PPJUeI+UwE5cWzQvZwORhokABxnH/NyG/rnT0s2nn3CrvtZURxQls7BGwMje0YLSAAQc/dXb2MSuHsytDpnEYE3L/Jolfj7YXKNca5g1RcIrTYJH0NunYyKqnLTmcDyLOScdDzPAVxoroy5Cj0nQPjt9PDGIYbfM8NmlAHzT/pHBd4Yy92RnAygkNYXCfW1Y2w2OogfQN+Ob4z/NOaRwcciFpwXO8yA0cnKkrTp2q0/BBX2p9XTeG8i5UDz4zKgdF8Y8iOCMY4GMArTs2lqi036gnkc2K4R78VIZsZUMAw+AgdNwWvZ2QGuHOCT0kBBj3s/UP7IsqIPVGXujnqbRVUtvkEE0rCxrwMbcnkj64J59VJogrU9ttOntLPBt0EkFFTF3hNhDi8gdAY5JIH16VAn9l7K9tupKxrGXCqLqu5TN+IRDyjZnngkNySeAf6rsE0TJWbZGhzQQ7B9QQR/cBfAgiE5qBG0TFmwvxztB6/og4lavZnb7pRSytoYxsgB8ZtS9uJMOPMeMfp8/NSdhs9Zc66SnlfVy0sUvhhvvcjYDFiPI8Nm1vT3DHnsK63FBHFGY4mNjafJjQB1hadmtUVqjnZES7xpnSucRjk/9gAEETbNHUFAQIyxgDg7bBAxnIOeXYLj9yt646Ys9yqxVVNLifw/CdJE90ZfH+h20jc36FTSIMcETIImxRMDI2Da1rRgALIiICIiAtevoqa4UklLWwMmgkGHMeMgrYRBD27Tlrtz6mSlpgJaoATTPcXyPA6Bc4k4Hkout0RbqosMrIZWsxgVFMxxGPR7Q13WfNWxeHpBxbUFsq47nT2mpqqyOGtMwMc1U+dkpayIja2Tdt5kI45Gzta1x9mVtt9fT0jrc2OKoMbG1PvLpDl0rWH4SMA/GD9l126WKmudxttfNubPQSOdGQBkhwwWn6cA/YKRlhjlLfEYx5YQW7m5wfX/RByGl0FFpy3y10dKaqstNQXSx54q6Xs8D8+3n0Lm+i6BdtO265Wd0dFTQwSFrZKeSFgZtc3lpGOu/2U8IWbnO2Dc8Yccdj6r2niZBAyKIYjY0NaM9AIMVJE4U8AqQ18zAMuI/NjGR+5/dbKIgIiICIiAiIgIiICIiAiIgIiICIiAiIgIiICIiAiIgIiICIiAiIgIiICIiAiIgIiICIiAiIgIiICIiAiIgIiICIiAiIgIiICIiAiIgIiICIiAiIgIiICIiAiIgIiICIiAiIgIiICIiAiIgIiICIiAiIgIiICIiAiIgIiIP/9k="/>
          <p:cNvSpPr>
            <a:spLocks noChangeAspect="1" noChangeArrowheads="1"/>
          </p:cNvSpPr>
          <p:nvPr/>
        </p:nvSpPr>
        <p:spPr bwMode="auto">
          <a:xfrm>
            <a:off x="63500" y="-406400"/>
            <a:ext cx="981075" cy="8191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034" name="Picture 10" descr="http://t1.gstatic.com/images?q=tbn:ANd9GcQup-CvVZXbyIlrxQRHvN5DckPvvMcfA7osZUeYY-i-iX3PPfWZQ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9127" y="4869160"/>
            <a:ext cx="1814601" cy="1512168"/>
          </a:xfrm>
          <a:prstGeom prst="rect">
            <a:avLst/>
          </a:prstGeom>
          <a:noFill/>
        </p:spPr>
      </p:pic>
      <p:pic>
        <p:nvPicPr>
          <p:cNvPr id="1038" name="Picture 14" descr="Coloriage cervea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2764557"/>
            <a:ext cx="1752129" cy="1240507"/>
          </a:xfrm>
          <a:prstGeom prst="rect">
            <a:avLst/>
          </a:prstGeom>
          <a:noFill/>
        </p:spPr>
      </p:pic>
      <p:graphicFrame>
        <p:nvGraphicFramePr>
          <p:cNvPr id="15" name="Tableau 14"/>
          <p:cNvGraphicFramePr>
            <a:graphicFrameLocks noGrp="1"/>
          </p:cNvGraphicFramePr>
          <p:nvPr/>
        </p:nvGraphicFramePr>
        <p:xfrm>
          <a:off x="4572000" y="0"/>
          <a:ext cx="2051720" cy="685800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051720"/>
              </a:tblGrid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fr-FR" b="1" smtClean="0"/>
                        <a:t>Informations </a:t>
                      </a:r>
                      <a:r>
                        <a:rPr lang="fr-FR" b="1" dirty="0" smtClean="0"/>
                        <a:t>stockées dans une partie du cerveau mais impossibles à réutiliser. </a:t>
                      </a:r>
                      <a:endParaRPr lang="fr-FR" b="1" dirty="0"/>
                    </a:p>
                  </a:txBody>
                  <a:tcPr anchor="ctr"/>
                </a:tc>
              </a:tr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Informations stockées dans</a:t>
                      </a:r>
                      <a:r>
                        <a:rPr lang="fr-FR" b="1" baseline="0" dirty="0" smtClean="0"/>
                        <a:t> une partie du cerveau et qui ressortent à certains moments dans certaines conditions.</a:t>
                      </a:r>
                      <a:endParaRPr lang="fr-FR" b="1" dirty="0"/>
                    </a:p>
                  </a:txBody>
                  <a:tcPr anchor="ctr"/>
                </a:tc>
              </a:tr>
              <a:tr h="2286000"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/>
                        <a:t>Informations stockées dans une partie du cerveau et réutilisables</a:t>
                      </a:r>
                      <a:r>
                        <a:rPr lang="fr-FR" b="1" baseline="0" dirty="0" smtClean="0"/>
                        <a:t> à tout moment.</a:t>
                      </a:r>
                      <a:endParaRPr lang="fr-FR" b="1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040" name="Picture 16" descr="Coloriage bouche / lèvre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288" y="620688"/>
            <a:ext cx="1691680" cy="2389379"/>
          </a:xfrm>
          <a:prstGeom prst="rect">
            <a:avLst/>
          </a:prstGeom>
          <a:noFill/>
        </p:spPr>
      </p:pic>
      <p:pic>
        <p:nvPicPr>
          <p:cNvPr id="1044" name="Picture 20" descr="http://www.creations-artisallan.com/dessins/images/etape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76256" y="3501008"/>
            <a:ext cx="2267744" cy="1942701"/>
          </a:xfrm>
          <a:prstGeom prst="rect">
            <a:avLst/>
          </a:prstGeom>
          <a:noFill/>
        </p:spPr>
      </p:pic>
      <p:sp>
        <p:nvSpPr>
          <p:cNvPr id="19" name="ZoneTexte 18"/>
          <p:cNvSpPr txBox="1"/>
          <p:nvPr/>
        </p:nvSpPr>
        <p:spPr>
          <a:xfrm>
            <a:off x="251520" y="2278613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Compréhension orale</a:t>
            </a:r>
            <a:endParaRPr lang="fr-FR" dirty="0"/>
          </a:p>
        </p:txBody>
      </p:sp>
      <p:sp>
        <p:nvSpPr>
          <p:cNvPr id="20" name="ZoneTexte 19"/>
          <p:cNvSpPr txBox="1"/>
          <p:nvPr/>
        </p:nvSpPr>
        <p:spPr>
          <a:xfrm>
            <a:off x="251520" y="5807005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Compréhension </a:t>
            </a:r>
          </a:p>
          <a:p>
            <a:pPr algn="ctr"/>
            <a:r>
              <a:rPr lang="fr-FR" dirty="0" smtClean="0"/>
              <a:t>écrite</a:t>
            </a:r>
            <a:endParaRPr lang="fr-FR" dirty="0"/>
          </a:p>
        </p:txBody>
      </p:sp>
      <p:sp>
        <p:nvSpPr>
          <p:cNvPr id="21" name="ZoneTexte 20"/>
          <p:cNvSpPr txBox="1"/>
          <p:nvPr/>
        </p:nvSpPr>
        <p:spPr>
          <a:xfrm>
            <a:off x="1907704" y="4017838"/>
            <a:ext cx="2304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Mémorisation des informations entendues ou lues</a:t>
            </a:r>
            <a:endParaRPr lang="fr-FR" dirty="0"/>
          </a:p>
        </p:txBody>
      </p:sp>
      <p:sp>
        <p:nvSpPr>
          <p:cNvPr id="22" name="ZoneTexte 21"/>
          <p:cNvSpPr txBox="1"/>
          <p:nvPr/>
        </p:nvSpPr>
        <p:spPr>
          <a:xfrm>
            <a:off x="7092280" y="2204864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Expression orale</a:t>
            </a:r>
            <a:endParaRPr lang="fr-FR" dirty="0"/>
          </a:p>
        </p:txBody>
      </p:sp>
      <p:sp>
        <p:nvSpPr>
          <p:cNvPr id="23" name="ZoneTexte 22"/>
          <p:cNvSpPr txBox="1"/>
          <p:nvPr/>
        </p:nvSpPr>
        <p:spPr>
          <a:xfrm>
            <a:off x="7020272" y="537321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Expression écrite</a:t>
            </a:r>
            <a:endParaRPr lang="fr-FR" dirty="0"/>
          </a:p>
        </p:txBody>
      </p:sp>
      <p:sp>
        <p:nvSpPr>
          <p:cNvPr id="24" name="ZoneTexte 23"/>
          <p:cNvSpPr txBox="1"/>
          <p:nvPr/>
        </p:nvSpPr>
        <p:spPr>
          <a:xfrm>
            <a:off x="0" y="0"/>
            <a:ext cx="4572000" cy="461665"/>
          </a:xfrm>
          <a:prstGeom prst="rect">
            <a:avLst/>
          </a:prstGeom>
          <a:noFill/>
          <a:ln w="317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Dessiner l’apprentissage</a:t>
            </a:r>
            <a:endParaRPr lang="fr-FR" sz="2400" b="1" dirty="0"/>
          </a:p>
        </p:txBody>
      </p:sp>
      <p:cxnSp>
        <p:nvCxnSpPr>
          <p:cNvPr id="18" name="Forme 17"/>
          <p:cNvCxnSpPr>
            <a:stCxn id="1026" idx="3"/>
            <a:endCxn id="1038" idx="0"/>
          </p:cNvCxnSpPr>
          <p:nvPr/>
        </p:nvCxnSpPr>
        <p:spPr>
          <a:xfrm>
            <a:off x="1900351" y="1628800"/>
            <a:ext cx="1171450" cy="1135757"/>
          </a:xfrm>
          <a:prstGeom prst="curvedConnector2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en arc 25"/>
          <p:cNvCxnSpPr>
            <a:stCxn id="1034" idx="3"/>
            <a:endCxn id="21" idx="2"/>
          </p:cNvCxnSpPr>
          <p:nvPr/>
        </p:nvCxnSpPr>
        <p:spPr>
          <a:xfrm flipV="1">
            <a:off x="2123728" y="4941168"/>
            <a:ext cx="936104" cy="684076"/>
          </a:xfrm>
          <a:prstGeom prst="curvedConnector2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 rot="5400000" flipH="1" flipV="1">
            <a:off x="3321835" y="1678769"/>
            <a:ext cx="1643074" cy="85725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 rot="16200000" flipV="1">
            <a:off x="3929058" y="2000240"/>
            <a:ext cx="428628" cy="14287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/>
          <p:cNvCxnSpPr/>
          <p:nvPr/>
        </p:nvCxnSpPr>
        <p:spPr>
          <a:xfrm rot="10800000" flipV="1">
            <a:off x="4000496" y="2000240"/>
            <a:ext cx="285752" cy="14287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40"/>
          <p:cNvCxnSpPr/>
          <p:nvPr/>
        </p:nvCxnSpPr>
        <p:spPr>
          <a:xfrm>
            <a:off x="4000496" y="3286124"/>
            <a:ext cx="571504" cy="0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/>
          <p:cNvCxnSpPr/>
          <p:nvPr/>
        </p:nvCxnSpPr>
        <p:spPr>
          <a:xfrm flipV="1">
            <a:off x="6643702" y="2571744"/>
            <a:ext cx="714380" cy="642942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46"/>
          <p:cNvCxnSpPr/>
          <p:nvPr/>
        </p:nvCxnSpPr>
        <p:spPr>
          <a:xfrm rot="16200000" flipH="1">
            <a:off x="6572264" y="3357562"/>
            <a:ext cx="785818" cy="642942"/>
          </a:xfrm>
          <a:prstGeom prst="line">
            <a:avLst/>
          </a:prstGeom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49"/>
          <p:cNvCxnSpPr/>
          <p:nvPr/>
        </p:nvCxnSpPr>
        <p:spPr>
          <a:xfrm rot="16200000" flipH="1">
            <a:off x="3428992" y="4214818"/>
            <a:ext cx="1643074" cy="64294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51"/>
          <p:cNvCxnSpPr/>
          <p:nvPr/>
        </p:nvCxnSpPr>
        <p:spPr>
          <a:xfrm rot="5400000" flipH="1" flipV="1">
            <a:off x="5786458" y="3428988"/>
            <a:ext cx="2643182" cy="92869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53"/>
          <p:cNvCxnSpPr/>
          <p:nvPr/>
        </p:nvCxnSpPr>
        <p:spPr>
          <a:xfrm flipV="1">
            <a:off x="6643702" y="5000636"/>
            <a:ext cx="285752" cy="21431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58</Words>
  <Application>Microsoft Office PowerPoint</Application>
  <PresentationFormat>Affichage à l'écran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Margaux Vincent</dc:creator>
  <cp:lastModifiedBy>Utilisateur</cp:lastModifiedBy>
  <cp:revision>5</cp:revision>
  <dcterms:created xsi:type="dcterms:W3CDTF">2011-10-09T20:43:13Z</dcterms:created>
  <dcterms:modified xsi:type="dcterms:W3CDTF">2012-06-10T15:55:18Z</dcterms:modified>
</cp:coreProperties>
</file>